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875DA-6C66-0EC6-B1C1-DAB74D66A5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E3584F-0480-D03A-0CEB-065308A61B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B60E65-DDBC-A0B6-ABF0-704DDA6EC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9AEAF-F9B3-4C5A-BD74-40AE97D754BF}" type="datetimeFigureOut">
              <a:rPr lang="en-US" smtClean="0"/>
              <a:t>3/7/2023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0CB796-F691-FE7E-89C9-996AAEA3C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E4B3A-F48C-6AFA-1AD8-57AC72286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A1F0C-44CE-4E4C-95C8-B93EFAB84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933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47EF0-F3E4-27D7-371F-5847B72C1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C7056A-B8C5-AA6E-7D9E-E82DFE49FE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0765F-E029-49B8-39E3-AA75FBDAE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9AEAF-F9B3-4C5A-BD74-40AE97D754BF}" type="datetimeFigureOut">
              <a:rPr lang="en-US" smtClean="0"/>
              <a:t>3/7/2023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E9454-F114-EBF7-A41F-B136A8A29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0438F-17ED-6522-51D3-00D392FB7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A1F0C-44CE-4E4C-95C8-B93EFAB84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715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899AD7-F26D-A78F-EB7A-1796B3E640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71556B-946D-7D69-51D5-E71798DB93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E19442-6AE8-A0AA-F37A-F9C8C2E56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9AEAF-F9B3-4C5A-BD74-40AE97D754BF}" type="datetimeFigureOut">
              <a:rPr lang="en-US" smtClean="0"/>
              <a:t>3/7/2023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80FA6-E329-7580-7AA8-3EC92F7EA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BF900-467B-A104-F105-2B97E10E0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A1F0C-44CE-4E4C-95C8-B93EFAB84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314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8E60C-250D-35F5-7CF1-4AB06E1BF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EF3D2-2F05-0352-5913-4041BEB1CE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282AC-3F83-CA31-6772-D6D6252DC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9AEAF-F9B3-4C5A-BD74-40AE97D754BF}" type="datetimeFigureOut">
              <a:rPr lang="en-US" smtClean="0"/>
              <a:t>3/7/2023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15DF4-F971-6B6F-7E67-A0146F1A3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CE8E8D-FB24-1872-231E-FAC7C4086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A1F0C-44CE-4E4C-95C8-B93EFAB84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347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CF2A4-BC37-065E-2520-C6FD43D72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285E4A-BF82-9E8B-A3C3-AEA070FFA3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E217AA-5478-B3CE-986F-D830883DE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9AEAF-F9B3-4C5A-BD74-40AE97D754BF}" type="datetimeFigureOut">
              <a:rPr lang="en-US" smtClean="0"/>
              <a:t>3/7/2023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0D506-7737-519B-6D9C-DB69740EB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1D9DC2-02DA-460B-6F6C-148566CB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A1F0C-44CE-4E4C-95C8-B93EFAB84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153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9287-C919-A3B9-3B44-249D53EA7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53A79-7578-BCD3-B11F-5EF04F68A2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D8D04D-20F1-1A89-A59B-BDF83A42F7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2E8704-F9FC-3359-CC03-444C84F23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9AEAF-F9B3-4C5A-BD74-40AE97D754BF}" type="datetimeFigureOut">
              <a:rPr lang="en-US" smtClean="0"/>
              <a:t>3/7/2023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26CCE2-0B96-E9F4-9E58-0D71DEECD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8CEBE4-38DF-E84D-6B03-E7A744E61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A1F0C-44CE-4E4C-95C8-B93EFAB84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090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EEA0B-027D-325C-A9E6-615DBC663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8B6D8F-3757-FBC2-5332-719108AE2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418912-F178-0D22-52E3-BBC862A61E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E17152-083D-CC89-BD2F-B39C2FB944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CDF6D9-BA6A-F478-4731-0F281D03A5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B3F3D1-7F3A-B1E5-BE39-9759204DF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9AEAF-F9B3-4C5A-BD74-40AE97D754BF}" type="datetimeFigureOut">
              <a:rPr lang="en-US" smtClean="0"/>
              <a:t>3/7/2023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31E646-526A-2EE7-052A-71C2A8D89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F9B6BF-37D3-0C86-3D42-95BBB70F6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A1F0C-44CE-4E4C-95C8-B93EFAB84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923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B02F6-E72D-96F3-85E9-E4D7C699B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26D879-71F2-F2A1-5FFE-F048B01EC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9AEAF-F9B3-4C5A-BD74-40AE97D754BF}" type="datetimeFigureOut">
              <a:rPr lang="en-US" smtClean="0"/>
              <a:t>3/7/2023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71F27A-8436-C8CB-3BD5-A83D94F9C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4E880E-E10A-0DAF-2077-8E08DBA1D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A1F0C-44CE-4E4C-95C8-B93EFAB84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417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9D146A-0EA1-BBA7-B63E-F3EDD51B9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9AEAF-F9B3-4C5A-BD74-40AE97D754BF}" type="datetimeFigureOut">
              <a:rPr lang="en-US" smtClean="0"/>
              <a:t>3/7/2023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C81048-214F-4203-08AF-489F7D794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1B2645-6827-FAB2-BE58-309B1E62B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A1F0C-44CE-4E4C-95C8-B93EFAB84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347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9FC2B-B05C-39B8-B8DC-C7E874373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FDFB4-68EA-3F9F-BCB9-5EE4379C96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D477A5-7C1B-8A9D-EEB9-A88F7AF3E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1422E5-B315-99B7-DCCC-E34332637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9AEAF-F9B3-4C5A-BD74-40AE97D754BF}" type="datetimeFigureOut">
              <a:rPr lang="en-US" smtClean="0"/>
              <a:t>3/7/2023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D03478-F938-B3AE-9C39-6DDDCC73F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A782D4-BD83-2D17-6B20-2EB32901B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A1F0C-44CE-4E4C-95C8-B93EFAB84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009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C213E-B7E4-6525-4228-10D0C9FC9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6419D2-57A8-B947-4E4A-7CA454C365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9F4B59-FF6C-0944-95B2-D17B7307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2885F4-B62F-92F1-B610-1AEE28B54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9AEAF-F9B3-4C5A-BD74-40AE97D754BF}" type="datetimeFigureOut">
              <a:rPr lang="en-US" smtClean="0"/>
              <a:t>3/7/2023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7528E4-D08D-3D63-A737-BEF2AB6CF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7CAB38-35CC-C81B-DB00-7E365D89E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A1F0C-44CE-4E4C-95C8-B93EFAB84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971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4F82EA-C4DC-6A6E-46D2-9F0F1D98B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80F75-16D7-84E2-00C1-13761F1B5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A7E768-B476-A911-E93E-B867567713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9AEAF-F9B3-4C5A-BD74-40AE97D754BF}" type="datetimeFigureOut">
              <a:rPr lang="en-US" smtClean="0"/>
              <a:t>3/7/2023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36A1C-5F7F-F701-7127-9DE04C40E5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BF958B-FC6E-70E8-F421-A4856A5185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A1F0C-44CE-4E4C-95C8-B93EFAB84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938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 with low confidence">
            <a:extLst>
              <a:ext uri="{FF2B5EF4-FFF2-40B4-BE49-F238E27FC236}">
                <a16:creationId xmlns:a16="http://schemas.microsoft.com/office/drawing/2014/main" id="{7EBE863C-BDD6-E014-68D7-62A1A1160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66"/>
            <a:ext cx="12192000" cy="684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527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5EA0AB1D-4910-23DA-4C51-918C0503C7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289"/>
            <a:ext cx="12192000" cy="683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316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1A6BDDA-4717-3CF5-8063-9FFB78C5D4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66"/>
            <a:ext cx="12192000" cy="684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855993"/>
      </p:ext>
    </p:extLst>
  </p:cSld>
  <p:clrMapOvr>
    <a:masterClrMapping/>
  </p:clrMapOvr>
  <p:transition spd="slow">
    <p:comb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60C0651-D391-B66C-6703-6EEEA4DBE7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933"/>
            <a:ext cx="12192000" cy="682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03892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B9B04DF-C3CB-6AA9-957B-CB896FC6AA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567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13A2B70-C8E5-BF8B-C236-CC1C0C0955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66"/>
            <a:ext cx="12192000" cy="684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19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, text&#10;&#10;Description automatically generated">
            <a:extLst>
              <a:ext uri="{FF2B5EF4-FFF2-40B4-BE49-F238E27FC236}">
                <a16:creationId xmlns:a16="http://schemas.microsoft.com/office/drawing/2014/main" id="{A08A7E76-08CF-B7B7-5593-0B186BC32D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755"/>
            <a:ext cx="12192000" cy="681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63682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, text, application&#10;&#10;Description automatically generated">
            <a:extLst>
              <a:ext uri="{FF2B5EF4-FFF2-40B4-BE49-F238E27FC236}">
                <a16:creationId xmlns:a16="http://schemas.microsoft.com/office/drawing/2014/main" id="{2563FC66-57F1-F930-6619-81B55C101B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755"/>
            <a:ext cx="12192000" cy="681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25047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9EAC6BFF-17FB-5688-A450-98A9DB6ECC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66"/>
            <a:ext cx="12192000" cy="684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714379"/>
      </p:ext>
    </p:extLst>
  </p:cSld>
  <p:clrMapOvr>
    <a:masterClrMapping/>
  </p:clrMapOvr>
  <p:transition spd="slow">
    <p:wheel spokes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C40F8B47-F82C-B252-3BD5-9928D3916F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44"/>
            <a:ext cx="12192000" cy="6846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173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, text&#10;&#10;Description automatically generated">
            <a:extLst>
              <a:ext uri="{FF2B5EF4-FFF2-40B4-BE49-F238E27FC236}">
                <a16:creationId xmlns:a16="http://schemas.microsoft.com/office/drawing/2014/main" id="{8CDB8B87-CF18-F9ED-F311-34FA4E6069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723502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F8F3A80B-59D5-4E96-B3F0-9E2FAA483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44"/>
            <a:ext cx="12192000" cy="6846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290972"/>
      </p:ext>
    </p:extLst>
  </p:cSld>
  <p:clrMapOvr>
    <a:masterClrMapping/>
  </p:clrMapOvr>
  <p:transition spd="med" advClick="0" advTm="1000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DC53E744-6C80-538E-AF16-0D975F4A0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44"/>
            <a:ext cx="12192000" cy="6846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359987"/>
      </p:ext>
    </p:extLst>
  </p:cSld>
  <p:clrMapOvr>
    <a:masterClrMapping/>
  </p:clrMapOvr>
  <p:transition spd="slow">
    <p:wheel spokes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A09E47D0-B6C8-7776-F3F6-3B8A96FFE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933"/>
            <a:ext cx="12192000" cy="682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713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1C66F70-285D-0EC1-89C6-BD366A6322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19187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5EF16BF-5375-AE6E-3ACA-A7F745F360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66"/>
            <a:ext cx="12192000" cy="684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9430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A6412CEB-655A-3721-47B5-E70491F399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66"/>
            <a:ext cx="12192000" cy="684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2306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SARAWUT NANKUN</dc:creator>
  <cp:lastModifiedBy>SARAWUT NANKUN</cp:lastModifiedBy>
  <cp:revision>1</cp:revision>
  <dcterms:created xsi:type="dcterms:W3CDTF">2023-03-06T20:27:21Z</dcterms:created>
  <dcterms:modified xsi:type="dcterms:W3CDTF">2023-03-06T20:50:02Z</dcterms:modified>
</cp:coreProperties>
</file>

<file path=docProps/thumbnail.jpeg>
</file>